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7" d="100"/>
          <a:sy n="77" d="100"/>
        </p:scale>
        <p:origin x="4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C2202-D23B-441F-953D-3D8274311A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681703-EBB5-4009-B79E-61E39C5592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A0D23-1E0A-4BD5-A1D9-CA2A1E49F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96ECC-4E14-43B1-A96A-51C46E083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85ABE-5310-4274-97DB-FD309BD05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61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A59CF-F510-4A76-8E86-7BB305A62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2A2D37-3DC2-47E4-8361-A93199571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2DA03-5908-4FD5-8553-06E7C177F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3D018-304C-4E76-993F-C03089E82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5F877-F8FB-4B30-BD94-B39BA1A52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39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695F0-6CC7-4EFA-8B7F-B1B05A6A3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0B1D6A-B32D-4058-BE6B-81BDCD004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0BA7-DACC-41BD-80DA-6A89A5AC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0C9C0-A209-4784-959B-2A93A1E0C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1A099-BACA-4B8F-A03F-6E2255DD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88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53EE1-8CE0-4C3F-B1D3-FFEDABCA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FB3AE-0244-4AD6-B93F-37791992F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C001E-4A61-4BF7-8283-FE14A9283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70106-F81B-4657-A29C-4100DF307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10B31-8982-4E50-8706-0F4330060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08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F5A0A-375F-47BF-90E1-1254293DF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8E86AD-8073-47D7-971D-75669FFA8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B3EC0-4AA2-49BC-8DD7-0F6EEE1EE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A0890-C40D-452C-8C9B-D8B1E059B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48C20-B962-4F8D-9C06-1F1360583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921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83545-652D-49C9-B528-9EC62B279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A98DB-B3A9-4DC6-A712-876863740B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ACE8A5-5DDF-4877-AA2A-87A87D6FCB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85C5E-1377-4D66-A633-341C8C5A1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D7FF3-11F9-4099-B77B-ED83C24F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D5F36-B85F-496A-A933-9FB434AC9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67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EB588-AA6E-4274-A1D1-72AA6C6E0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51799-7D80-48C5-B099-E6E879855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0D9B8-CA08-4E9B-9B60-5CED766CD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AF58B8-B3AC-4788-B7EC-4775FEC2BB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F4F87E-FF81-46C7-B106-757CE9945A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F683E3-366B-4443-A9BB-473725924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E6DA5-0C7E-422F-956D-D2D15E759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A36017-65F6-4A4E-832B-C1429546E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79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383F1-B241-4BF7-A0BB-8C4EC7B85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F492FC-880C-4314-8E1A-01F2824E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08CEF7-5D49-438B-AA25-52910ECA0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CF0D62-6D86-4A58-B194-F04BD0A43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65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AD55F1-6E69-43B8-A1D0-62DE4465C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742CDE-5636-46B1-ADA9-B2FCFD69C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DEDAE-5E85-4987-AD0E-ADF827943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71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70D7-A73F-4888-9E2D-EE6AE017A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EE56D-109F-4726-B4ED-5C17E7218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2FF705-13F3-4E83-8439-3D5446B59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330B4-EE3E-47B7-B107-C6E66BFD6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46D68-DA38-4EBA-A514-CD8DFD7C4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8048E0-858B-4B16-B321-BAAE2E2D6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93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AF5FE-CB67-49FC-9C5C-01C990AE3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B87C1-D8D2-456F-AD70-3EE36BFA31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67507-B663-469A-B484-8A724DD94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88F0B-A190-416F-92A3-D42E34EDE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B264B3-00F5-42A1-9D11-EE9591940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D3EAEB-774E-4579-A8DC-81DDAAB2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26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3048C8-A923-4502-82FA-5AD0FA6FB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5770C-636F-4270-9CBC-F7981CBD4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3FEAD-9DA7-470B-891C-02692E3CD8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B1371-6627-4893-AC18-622637B7B98C}" type="datetimeFigureOut">
              <a:rPr lang="en-US" smtClean="0"/>
              <a:t>5/23/2020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83E3F-D11A-41F2-A9B2-BD6DE48AC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56983-49CC-41A4-94BD-0D9059020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A6940-405D-4D08-A3AC-11F164495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405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F1F71-97C0-47D3-BEF5-209E910E1C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A61939-CD10-4F03-87BA-D66E514F5E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5688AE-EB85-457E-BB8C-0354CF375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045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1B0D-E874-4281-9301-836BE08D0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B5A1C-B26F-4215-A36F-F77EE3590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EF218D-92AE-4EB0-9FE8-CAE25230E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100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D05C1-37D5-49FA-92B8-E9A3093B3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985DA-DFD2-416E-852D-D0D7D3DC7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91AF92-EC9F-4D26-8050-9C10370D9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88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E549F-7F9F-4408-8F03-64D491944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95486-B753-44DA-AE49-E460C8797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396976-DBF4-4F6B-AA76-492C09C01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364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F343C-71A9-46C3-8DDE-C51B9E80A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7933-6141-4472-BCD0-FC41BA703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828FB8-7ABB-492F-9C1E-ECEB32518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852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89F27-CDE6-4256-A771-FD76F4284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BA50C-2D6B-46ED-AD1F-B659D6730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CD2604-BD60-4BEB-8323-973095B89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0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00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srinivasrahul sapireddy</dc:creator>
  <cp:lastModifiedBy>srinivasrahul sapireddy</cp:lastModifiedBy>
  <cp:revision>7</cp:revision>
  <dcterms:created xsi:type="dcterms:W3CDTF">2020-05-23T08:12:51Z</dcterms:created>
  <dcterms:modified xsi:type="dcterms:W3CDTF">2020-05-23T08:24:36Z</dcterms:modified>
</cp:coreProperties>
</file>

<file path=docProps/thumbnail.jpeg>
</file>